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2" r:id="rId3"/>
    <p:sldId id="277" r:id="rId4"/>
    <p:sldId id="270" r:id="rId5"/>
    <p:sldId id="267" r:id="rId6"/>
    <p:sldId id="274" r:id="rId7"/>
    <p:sldId id="271" r:id="rId8"/>
    <p:sldId id="276" r:id="rId9"/>
    <p:sldId id="275" r:id="rId10"/>
    <p:sldId id="25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beautyufa.ru/wp-content/uploads/2013/03/1356550535_x_71bd30b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03" y="404664"/>
            <a:ext cx="8291264" cy="624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335" y="836712"/>
            <a:ext cx="8229600" cy="337038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ПРЕЗЕНТАЦИЯ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для младших дошкольников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49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«ЧАСТИ </a:t>
            </a:r>
            <a:r>
              <a:rPr lang="ru-RU" sz="49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СУТОК»</a:t>
            </a:r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414908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/>
              <a:t>Подготовила воспитатель первой </a:t>
            </a:r>
          </a:p>
          <a:p>
            <a:pPr algn="r"/>
            <a:r>
              <a:rPr lang="ru-RU" b="1" dirty="0"/>
              <a:t>квалификационной категории</a:t>
            </a:r>
          </a:p>
          <a:p>
            <a:pPr algn="r"/>
            <a:r>
              <a:rPr lang="ru-RU" b="1" dirty="0"/>
              <a:t> </a:t>
            </a:r>
            <a:r>
              <a:rPr lang="ru-RU" b="1" dirty="0" err="1"/>
              <a:t>Репникова</a:t>
            </a:r>
            <a:r>
              <a:rPr lang="ru-RU" b="1" dirty="0"/>
              <a:t> А.Ф.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2414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5" r="76995" b="34653"/>
          <a:stretch/>
        </p:blipFill>
        <p:spPr bwMode="auto">
          <a:xfrm>
            <a:off x="0" y="9128"/>
            <a:ext cx="9199540" cy="686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657117" cy="20882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ЗАДАЧИ: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-  </a:t>
            </a:r>
            <a:r>
              <a:rPr lang="ru-RU" sz="2400" dirty="0" smtClean="0"/>
              <a:t>познакомить с </a:t>
            </a:r>
            <a:r>
              <a:rPr lang="ru-RU" sz="2400" dirty="0"/>
              <a:t>периодичностью </a:t>
            </a:r>
            <a:r>
              <a:rPr lang="ru-RU" sz="2400" dirty="0" smtClean="0"/>
              <a:t>смены частей суток;</a:t>
            </a:r>
            <a:r>
              <a:rPr lang="ru-RU" sz="2400" b="1" dirty="0" smtClean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 </a:t>
            </a:r>
            <a:r>
              <a:rPr lang="ru-RU" sz="2400" b="1" dirty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- </a:t>
            </a:r>
            <a:r>
              <a:rPr lang="ru-RU" sz="2400" dirty="0" smtClean="0"/>
              <a:t>дать детям представление о каждом временном промежутке (чем занимаются, что происходит </a:t>
            </a:r>
            <a:r>
              <a:rPr lang="ru-RU" sz="2400" smtClean="0"/>
              <a:t>в природе).</a:t>
            </a:r>
            <a:endParaRPr lang="ru-RU" sz="2400" dirty="0"/>
          </a:p>
          <a:p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6787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ЦЕЛЬ:</a:t>
            </a:r>
            <a:r>
              <a:rPr lang="ru-RU" sz="3200" dirty="0"/>
              <a:t> </a:t>
            </a:r>
            <a:endParaRPr lang="ru-RU" sz="3200" dirty="0" smtClean="0"/>
          </a:p>
          <a:p>
            <a:r>
              <a:rPr lang="ru-RU" sz="2400" dirty="0" smtClean="0"/>
              <a:t>Познакомить </a:t>
            </a:r>
            <a:r>
              <a:rPr lang="ru-RU" sz="2400" dirty="0"/>
              <a:t>детей с частями </a:t>
            </a:r>
            <a:r>
              <a:rPr lang="ru-RU" sz="2400" dirty="0" smtClean="0"/>
              <a:t>суток</a:t>
            </a:r>
            <a:r>
              <a:rPr lang="ru-RU" sz="3200" dirty="0" smtClean="0"/>
              <a:t>.</a:t>
            </a:r>
            <a:endParaRPr lang="ru-RU" sz="3200" b="1" dirty="0" smtClean="0">
              <a:solidFill>
                <a:srgbClr val="7030A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1044673"/>
            <a:ext cx="330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838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5" r="76995" b="34653"/>
          <a:stretch/>
        </p:blipFill>
        <p:spPr bwMode="auto">
          <a:xfrm>
            <a:off x="-55307" y="13059"/>
            <a:ext cx="9199540" cy="686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4221" y="2204864"/>
            <a:ext cx="3960440" cy="20882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11760" y="336787"/>
            <a:ext cx="45207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ru-RU" sz="3200" dirty="0"/>
          </a:p>
        </p:txBody>
      </p:sp>
      <p:pic>
        <p:nvPicPr>
          <p:cNvPr id="8" name="Picture 2" descr="H:\ПРЕЗЕНТАЦИИ\Материал ЧАСТИ СУТОК\slide_3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63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34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5" r="76995" b="34653"/>
          <a:stretch/>
        </p:blipFill>
        <p:spPr bwMode="auto">
          <a:xfrm>
            <a:off x="-8995" y="-79934"/>
            <a:ext cx="9199540" cy="686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6344" y="908720"/>
            <a:ext cx="3330112" cy="33076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Утром солнышко встаёт, </a:t>
            </a:r>
            <a:br>
              <a:rPr lang="ru-RU" sz="2000" dirty="0"/>
            </a:br>
            <a:r>
              <a:rPr lang="ru-RU" sz="2000" dirty="0"/>
              <a:t>Спать ребятам не даёт!</a:t>
            </a:r>
            <a:br>
              <a:rPr lang="ru-RU" sz="2000" dirty="0"/>
            </a:br>
            <a:r>
              <a:rPr lang="ru-RU" sz="2000" dirty="0"/>
              <a:t>-Ну-ка, детки, подымайтесь,</a:t>
            </a:r>
            <a:br>
              <a:rPr lang="ru-RU" sz="2000" dirty="0"/>
            </a:br>
            <a:r>
              <a:rPr lang="ru-RU" sz="2000" dirty="0"/>
              <a:t>Заряжайтесь, умывайтесь,</a:t>
            </a:r>
            <a:br>
              <a:rPr lang="ru-RU" sz="2000" dirty="0"/>
            </a:br>
            <a:r>
              <a:rPr lang="ru-RU" sz="2000" dirty="0"/>
              <a:t>Аккуратно одевайтесь</a:t>
            </a:r>
            <a:br>
              <a:rPr lang="ru-RU" sz="2000" dirty="0"/>
            </a:br>
            <a:r>
              <a:rPr lang="ru-RU" sz="2000" dirty="0"/>
              <a:t>И за завтрак принимайтесь.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6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" t="1131" r="57122" b="60413"/>
          <a:stretch/>
        </p:blipFill>
        <p:spPr bwMode="auto">
          <a:xfrm>
            <a:off x="265236" y="908720"/>
            <a:ext cx="4808035" cy="342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vospitatel-enm.ru/wp-content/uploads/2015/10/ponyatie-vremeni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2" r="50990" b="57756"/>
          <a:stretch/>
        </p:blipFill>
        <p:spPr bwMode="auto">
          <a:xfrm>
            <a:off x="702344" y="4221088"/>
            <a:ext cx="3888431" cy="218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5897" y="291216"/>
            <a:ext cx="15667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УТРО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endParaRPr lang="ru-RU" dirty="0"/>
          </a:p>
        </p:txBody>
      </p:sp>
      <p:pic>
        <p:nvPicPr>
          <p:cNvPr id="8" name="Picture 2" descr="http://www.ukazka.ru/img/g/uk8631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" t="3270" r="57743" b="64937"/>
          <a:stretch/>
        </p:blipFill>
        <p:spPr bwMode="auto">
          <a:xfrm>
            <a:off x="5237224" y="3353756"/>
            <a:ext cx="3655255" cy="298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42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5" r="76995" b="34653"/>
          <a:stretch/>
        </p:blipFill>
        <p:spPr bwMode="auto">
          <a:xfrm>
            <a:off x="-55540" y="19322"/>
            <a:ext cx="9199540" cy="686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3"/>
            <a:ext cx="822960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ДЕНЬ</a:t>
            </a:r>
            <a:endParaRPr lang="ru-RU" dirty="0"/>
          </a:p>
        </p:txBody>
      </p:sp>
      <p:pic>
        <p:nvPicPr>
          <p:cNvPr id="4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64" t="613" b="58669"/>
          <a:stretch/>
        </p:blipFill>
        <p:spPr bwMode="auto">
          <a:xfrm>
            <a:off x="323528" y="756601"/>
            <a:ext cx="4686964" cy="354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424703" y="756601"/>
            <a:ext cx="3600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полдень солнышко в зените,</a:t>
            </a:r>
            <a:br>
              <a:rPr lang="ru-RU" dirty="0"/>
            </a:br>
            <a:r>
              <a:rPr lang="ru-RU" dirty="0"/>
              <a:t>У него лучи, как нити,</a:t>
            </a:r>
            <a:br>
              <a:rPr lang="ru-RU" dirty="0"/>
            </a:br>
            <a:r>
              <a:rPr lang="ru-RU" dirty="0"/>
              <a:t>Землю щедро согревают,</a:t>
            </a:r>
            <a:br>
              <a:rPr lang="ru-RU" dirty="0"/>
            </a:br>
            <a:r>
              <a:rPr lang="ru-RU" dirty="0"/>
              <a:t>Всех обедать приглашают.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Дальше, дальше день бежит,</a:t>
            </a:r>
            <a:br>
              <a:rPr lang="ru-RU" dirty="0"/>
            </a:br>
            <a:r>
              <a:rPr lang="ru-RU" dirty="0"/>
              <a:t>Нам пословица гласит:</a:t>
            </a:r>
            <a:br>
              <a:rPr lang="ru-RU" dirty="0"/>
            </a:br>
            <a:r>
              <a:rPr lang="ru-RU" dirty="0"/>
              <a:t>-Долог день до вечера,</a:t>
            </a:r>
            <a:br>
              <a:rPr lang="ru-RU" dirty="0"/>
            </a:br>
            <a:r>
              <a:rPr lang="ru-RU" dirty="0"/>
              <a:t>Когда делать нечего.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" name="Picture 2" descr="http://vospitatel-enm.ru/wp-content/uploads/2015/10/ponyatie-vremeni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7" b="52852"/>
          <a:stretch/>
        </p:blipFill>
        <p:spPr bwMode="auto">
          <a:xfrm>
            <a:off x="725227" y="4509718"/>
            <a:ext cx="3688408" cy="195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im2-tub-ru.yandex.net/i?id=81932b3c67f56071627748242db53657&amp;n=33&amp;h=215&amp;w=3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492" y="3594089"/>
            <a:ext cx="3881988" cy="287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96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5" r="76995" b="34653"/>
          <a:stretch/>
        </p:blipFill>
        <p:spPr bwMode="auto">
          <a:xfrm>
            <a:off x="15993" y="-9380"/>
            <a:ext cx="9199540" cy="686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3"/>
            <a:ext cx="8229600" cy="43204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ВЕЧЕР</a:t>
            </a:r>
            <a:endParaRPr lang="ru-RU" dirty="0"/>
          </a:p>
        </p:txBody>
      </p:sp>
      <p:pic>
        <p:nvPicPr>
          <p:cNvPr id="6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43" t="64084" r="-1682"/>
          <a:stretch/>
        </p:blipFill>
        <p:spPr bwMode="auto">
          <a:xfrm>
            <a:off x="202182" y="728727"/>
            <a:ext cx="5256584" cy="373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58766" y="332656"/>
            <a:ext cx="367240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Катилось солнце, словно колобок,</a:t>
            </a:r>
            <a:br>
              <a:rPr lang="ru-RU" sz="1600" dirty="0"/>
            </a:br>
            <a:r>
              <a:rPr lang="ru-RU" sz="1600" dirty="0"/>
              <a:t>по голубому с белыми цветами.</a:t>
            </a:r>
            <a:br>
              <a:rPr lang="ru-RU" sz="1600" dirty="0"/>
            </a:br>
            <a:r>
              <a:rPr lang="ru-RU" sz="1600" dirty="0"/>
              <a:t>Никто остановить его не мог,</a:t>
            </a:r>
            <a:br>
              <a:rPr lang="ru-RU" sz="1600" dirty="0"/>
            </a:br>
            <a:r>
              <a:rPr lang="ru-RU" sz="1600" dirty="0"/>
              <a:t>когда оно скрывалось за холмами.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И долго даль окрашивал закат</a:t>
            </a:r>
            <a:br>
              <a:rPr lang="ru-RU" sz="1600" dirty="0"/>
            </a:br>
            <a:r>
              <a:rPr lang="ru-RU" sz="1600" dirty="0"/>
              <a:t>в багровый цвет, тускнея понемногу,</a:t>
            </a:r>
            <a:br>
              <a:rPr lang="ru-RU" sz="1600" dirty="0"/>
            </a:br>
            <a:r>
              <a:rPr lang="ru-RU" sz="1600" dirty="0"/>
              <a:t>отсвечивали красным окна хат,</a:t>
            </a:r>
            <a:br>
              <a:rPr lang="ru-RU" sz="1600" dirty="0"/>
            </a:br>
            <a:r>
              <a:rPr lang="ru-RU" sz="1600" dirty="0"/>
              <a:t>и сумерки ползли через дорогу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И лезвием садового ножа</a:t>
            </a:r>
            <a:br>
              <a:rPr lang="ru-RU" sz="1600" dirty="0"/>
            </a:br>
            <a:r>
              <a:rPr lang="ru-RU" sz="1600" dirty="0"/>
              <a:t>сплетенье веток резал месяц острый.</a:t>
            </a:r>
            <a:br>
              <a:rPr lang="ru-RU" sz="1600" dirty="0"/>
            </a:br>
            <a:r>
              <a:rPr lang="ru-RU" sz="1600" dirty="0"/>
              <a:t>И звёзды высыпались из ковша</a:t>
            </a:r>
            <a:br>
              <a:rPr lang="ru-RU" sz="1600" dirty="0"/>
            </a:br>
            <a:r>
              <a:rPr lang="ru-RU" sz="1600" dirty="0"/>
              <a:t>и падали в подставленные горсти. </a:t>
            </a:r>
            <a:br>
              <a:rPr lang="ru-RU" sz="1600" dirty="0"/>
            </a:br>
            <a:r>
              <a:rPr lang="ru-RU" sz="1600" dirty="0"/>
              <a:t>А. Стариков </a:t>
            </a:r>
          </a:p>
        </p:txBody>
      </p:sp>
      <p:pic>
        <p:nvPicPr>
          <p:cNvPr id="7" name="Picture 2" descr="http://vospitatel-enm.ru/wp-content/uploads/2015/10/ponyatie-vremeni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34" r="48353"/>
          <a:stretch/>
        </p:blipFill>
        <p:spPr bwMode="auto">
          <a:xfrm>
            <a:off x="971600" y="4597070"/>
            <a:ext cx="3551062" cy="208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dpol4.ru/img/picture/Apr/20/38a0191e501ac17dea0f991255197257/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21088"/>
            <a:ext cx="4104456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52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5" r="76995" b="34653"/>
          <a:stretch/>
        </p:blipFill>
        <p:spPr bwMode="auto">
          <a:xfrm>
            <a:off x="15993" y="-9380"/>
            <a:ext cx="9199540" cy="686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3"/>
            <a:ext cx="8229600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НОЧЬ</a:t>
            </a:r>
            <a:endParaRPr lang="ru-RU" dirty="0"/>
          </a:p>
        </p:txBody>
      </p:sp>
      <p:pic>
        <p:nvPicPr>
          <p:cNvPr id="6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84" r="57269"/>
          <a:stretch/>
        </p:blipFill>
        <p:spPr bwMode="auto">
          <a:xfrm>
            <a:off x="15993" y="806692"/>
            <a:ext cx="5331794" cy="377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pandia.ru/text/77/469/images/image015_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90" y="4837997"/>
            <a:ext cx="38100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24128" y="1052736"/>
            <a:ext cx="31683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Ночью на небе - луна,</a:t>
            </a:r>
            <a:br>
              <a:rPr lang="ru-RU" dirty="0"/>
            </a:br>
            <a:r>
              <a:rPr lang="ru-RU" dirty="0"/>
              <a:t>Очень строгая она:</a:t>
            </a:r>
            <a:br>
              <a:rPr lang="ru-RU" dirty="0"/>
            </a:br>
            <a:r>
              <a:rPr lang="ru-RU" dirty="0"/>
              <a:t>Наблюдает - все ли</a:t>
            </a:r>
            <a:br>
              <a:rPr lang="ru-RU" dirty="0"/>
            </a:br>
            <a:r>
              <a:rPr lang="ru-RU" dirty="0"/>
              <a:t>Улеглись в постели?</a:t>
            </a:r>
            <a:br>
              <a:rPr lang="ru-RU" dirty="0"/>
            </a:br>
            <a:r>
              <a:rPr lang="ru-RU" dirty="0"/>
              <a:t>Закрывайте глазки,</a:t>
            </a:r>
            <a:br>
              <a:rPr lang="ru-RU" dirty="0"/>
            </a:br>
            <a:r>
              <a:rPr lang="ru-RU" dirty="0"/>
              <a:t>Пусть вам снятся сказки.</a:t>
            </a:r>
            <a:br>
              <a:rPr lang="ru-RU" dirty="0"/>
            </a:br>
            <a:r>
              <a:rPr lang="ru-RU" dirty="0"/>
              <a:t>Закрывайте очи</a:t>
            </a:r>
            <a:br>
              <a:rPr lang="ru-RU" dirty="0"/>
            </a:br>
            <a:r>
              <a:rPr lang="ru-RU" dirty="0"/>
              <a:t>Всем - спокойной ночи!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http://perviyrebenok.ru/wp-content/uploads/2014/03/rebenok-pereputal-den-i-noc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436" y="4005064"/>
            <a:ext cx="3794897" cy="265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57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5" r="76995" b="34653"/>
          <a:stretch/>
        </p:blipFill>
        <p:spPr bwMode="auto">
          <a:xfrm>
            <a:off x="0" y="9128"/>
            <a:ext cx="9199540" cy="686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4221" y="2204864"/>
            <a:ext cx="3960440" cy="20882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Вот настало  </a:t>
            </a:r>
            <a:r>
              <a:rPr lang="ru-RU" sz="1600" b="1" dirty="0">
                <a:solidFill>
                  <a:srgbClr val="FF0000"/>
                </a:solidFill>
              </a:rPr>
              <a:t>утро</a:t>
            </a:r>
            <a:r>
              <a:rPr lang="ru-RU" sz="1600" dirty="0"/>
              <a:t>, солнышко встает,</a:t>
            </a:r>
          </a:p>
          <a:p>
            <a:pPr marL="0" indent="0">
              <a:buNone/>
            </a:pPr>
            <a:r>
              <a:rPr lang="ru-RU" sz="1600" dirty="0"/>
              <a:t>Всех ребяток будит в детский сад зовет.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FF0000"/>
                </a:solidFill>
              </a:rPr>
              <a:t>День</a:t>
            </a:r>
            <a:r>
              <a:rPr lang="ru-RU" sz="1600" dirty="0"/>
              <a:t> уж наступает, много дел у нас,</a:t>
            </a:r>
          </a:p>
          <a:p>
            <a:pPr marL="0" indent="0">
              <a:buNone/>
            </a:pPr>
            <a:r>
              <a:rPr lang="ru-RU" sz="1600" dirty="0"/>
              <a:t>Погулять, покушать и настал </a:t>
            </a:r>
            <a:r>
              <a:rPr lang="ru-RU" sz="1600" dirty="0" err="1"/>
              <a:t>сончас</a:t>
            </a:r>
            <a:r>
              <a:rPr lang="ru-RU" sz="1600" dirty="0"/>
              <a:t>.</a:t>
            </a:r>
          </a:p>
          <a:p>
            <a:pPr marL="0" indent="0">
              <a:buNone/>
            </a:pPr>
            <a:r>
              <a:rPr lang="ru-RU" sz="1600" dirty="0"/>
              <a:t>А потом мгновенно </a:t>
            </a:r>
            <a:r>
              <a:rPr lang="ru-RU" sz="1600" dirty="0">
                <a:solidFill>
                  <a:srgbClr val="FF0000"/>
                </a:solidFill>
              </a:rPr>
              <a:t>вечер</a:t>
            </a:r>
            <a:r>
              <a:rPr lang="ru-RU" sz="1600" dirty="0"/>
              <a:t> подойдет,</a:t>
            </a:r>
          </a:p>
          <a:p>
            <a:pPr marL="0" indent="0">
              <a:buNone/>
            </a:pPr>
            <a:r>
              <a:rPr lang="ru-RU" sz="1600" dirty="0"/>
              <a:t>Нас домой из сада мама заберет.</a:t>
            </a:r>
          </a:p>
          <a:p>
            <a:pPr marL="0" indent="0">
              <a:buNone/>
            </a:pPr>
            <a:r>
              <a:rPr lang="ru-RU" sz="1600" dirty="0"/>
              <a:t>Вскоре </a:t>
            </a:r>
            <a:r>
              <a:rPr lang="ru-RU" sz="1600" dirty="0">
                <a:solidFill>
                  <a:srgbClr val="FF0000"/>
                </a:solidFill>
              </a:rPr>
              <a:t>ночь</a:t>
            </a:r>
            <a:r>
              <a:rPr lang="ru-RU" sz="1600" dirty="0"/>
              <a:t> наступит, всем нам спать пора</a:t>
            </a:r>
          </a:p>
          <a:p>
            <a:pPr marL="0" indent="0">
              <a:buNone/>
            </a:pPr>
            <a:r>
              <a:rPr lang="ru-RU" sz="1600" dirty="0"/>
              <a:t>И спать мы будем крепко до самого утра!</a:t>
            </a:r>
          </a:p>
          <a:p>
            <a:endParaRPr lang="ru-RU" sz="1600" dirty="0"/>
          </a:p>
        </p:txBody>
      </p:sp>
      <p:pic>
        <p:nvPicPr>
          <p:cNvPr id="6" name="Picture 4" descr="http://xn----8sbiecm6bhdx8i.xn--p1ai/sites/default/files/vremy_sutok_dly_dete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72" y="1417638"/>
            <a:ext cx="4544477" cy="460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11760" y="336787"/>
            <a:ext cx="45207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ЗАКРЕПИМ: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630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image3.slideserve.com/5820751/slide1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5" r="76995" b="34653"/>
          <a:stretch/>
        </p:blipFill>
        <p:spPr bwMode="auto">
          <a:xfrm>
            <a:off x="0" y="9128"/>
            <a:ext cx="9199540" cy="686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5536" y="99641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Д/И :   «Когда это бывает?»</a:t>
            </a:r>
            <a:endParaRPr lang="ru-RU" sz="3200" dirty="0"/>
          </a:p>
        </p:txBody>
      </p:sp>
      <p:pic>
        <p:nvPicPr>
          <p:cNvPr id="8" name="Picture 2" descr="http://www.ukazka.ru/img/g/uk863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" t="2327" r="17885" b="1089"/>
          <a:stretch/>
        </p:blipFill>
        <p:spPr bwMode="auto">
          <a:xfrm>
            <a:off x="256098" y="836712"/>
            <a:ext cx="4099878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podckaska.ru/wp-content/uploads/2014/11/kak-nauchit-rebenka-nazvaniyam-dnej-nedeli-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21" t="1433" b="2049"/>
          <a:stretch/>
        </p:blipFill>
        <p:spPr bwMode="auto">
          <a:xfrm>
            <a:off x="4572154" y="836712"/>
            <a:ext cx="4320326" cy="585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78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i.ytimg.com/vi/XLmg705Jqm0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650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65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143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ПРЕЗЕНТАЦИЯ  для младших дошкольников   «ЧАСТИ СУТОК»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Днс</cp:lastModifiedBy>
  <cp:revision>25</cp:revision>
  <dcterms:created xsi:type="dcterms:W3CDTF">2016-09-09T05:55:07Z</dcterms:created>
  <dcterms:modified xsi:type="dcterms:W3CDTF">2021-03-01T09:54:52Z</dcterms:modified>
</cp:coreProperties>
</file>